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CB9E6-E2F8-48BC-82BF-6878377A5BB6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83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86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46536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4469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10383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5015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61682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18119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3200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67261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2201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6024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4363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98A9-4EFC-4FC3-A986-41B6F0E6662A}" type="datetimeFigureOut">
              <a:rPr lang="bg-BG" smtClean="0"/>
              <a:t>2.7.2013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BDFEE-8B52-4DB8-9165-78050E9722A9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974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Picture 1" descr="Описание: 400px-Tu-sofia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232" y="100701"/>
            <a:ext cx="2514600" cy="264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5059"/>
            <a:ext cx="8382000" cy="5570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3600" b="1" dirty="0"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Дипломна</a:t>
            </a: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3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Работа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тема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 „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Проектиране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и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реализиране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приложение за изпълнение на тестове на отдалечени машини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”</a:t>
            </a:r>
            <a:endParaRPr kumimoji="0" lang="bg-BG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Дипломант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 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Антон </a:t>
            </a:r>
            <a:r>
              <a:rPr kumimoji="0" lang="bg-BG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Станиславов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Ангелов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, ф.н.:121208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260</a:t>
            </a:r>
            <a:endParaRPr kumimoji="0" lang="bg-BG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Научен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ръководител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: 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доц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.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lang="bg-BG" sz="2000" dirty="0">
                <a:latin typeface="Times New Roman" pitchFamily="18" charset="0"/>
                <a:ea typeface="Calibri" pitchFamily="34" charset="0"/>
                <a:cs typeface="Times New Roman" pitchFamily="18" charset="0"/>
              </a:rPr>
              <a:t>д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-р. </a:t>
            </a: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Румен Трифонов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/>
            </a:r>
            <a:br>
              <a:rPr kumimoji="0" lang="bg-BG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</a:br>
            <a:endParaRPr kumimoji="0" lang="bg-BG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6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Многослойна архитектура</a:t>
            </a:r>
            <a:br>
              <a:rPr lang="bg-BG" b="1" dirty="0"/>
            </a:br>
            <a:endParaRPr lang="bg-BG" dirty="0"/>
          </a:p>
        </p:txBody>
      </p:sp>
      <p:pic>
        <p:nvPicPr>
          <p:cNvPr id="4" name="Content Placeholder 3" descr="http://weblogs.asp.net/blogs/fredriknormen/WindowsLiveWriter/UsingWebServicesina3tierarchitecture_134F6/3tier_2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4724400" cy="426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0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err="1"/>
              <a:t>View</a:t>
            </a:r>
            <a:r>
              <a:rPr lang="bg-BG" b="1" dirty="0"/>
              <a:t> </a:t>
            </a:r>
            <a:r>
              <a:rPr lang="bg-BG" b="1" dirty="0" err="1"/>
              <a:t>Model</a:t>
            </a:r>
            <a:r>
              <a:rPr lang="bg-BG" b="1" dirty="0"/>
              <a:t> Viewmodel (VMVM) архитектура</a:t>
            </a:r>
          </a:p>
        </p:txBody>
      </p:sp>
      <p:pic>
        <p:nvPicPr>
          <p:cNvPr id="4" name="Content Placeholder 3" descr="http://www.mti.epita.fr/blogs/wp-content/uploads/2010/10/viewmodel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68580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74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</a:t>
            </a:r>
            <a:r>
              <a:rPr lang="bg-BG" dirty="0"/>
              <a:t>диаграма</a:t>
            </a:r>
            <a:br>
              <a:rPr lang="bg-BG" dirty="0"/>
            </a:br>
            <a:endParaRPr lang="bg-B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80303"/>
            <a:ext cx="8153400" cy="536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7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438400"/>
            <a:ext cx="8229600" cy="1143000"/>
          </a:xfrm>
        </p:spPr>
        <p:txBody>
          <a:bodyPr/>
          <a:lstStyle/>
          <a:p>
            <a:r>
              <a:rPr lang="bg-BG" dirty="0"/>
              <a:t>Проектиране на базата данни</a:t>
            </a:r>
          </a:p>
        </p:txBody>
      </p:sp>
    </p:spTree>
    <p:extLst>
      <p:ext uri="{BB962C8B-B14F-4D97-AF65-F5344CB8AC3E}">
        <p14:creationId xmlns:p14="http://schemas.microsoft.com/office/powerpoint/2010/main" val="354141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71600" y="0"/>
            <a:ext cx="6019800" cy="6858000"/>
            <a:chOff x="1828800" y="366584"/>
            <a:chExt cx="5410200" cy="6286500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l="23430" b="16228"/>
            <a:stretch/>
          </p:blipFill>
          <p:spPr bwMode="auto">
            <a:xfrm>
              <a:off x="1828800" y="366584"/>
              <a:ext cx="5410200" cy="62865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/>
            <p:nvPr/>
          </p:nvPicPr>
          <p:blipFill rotWithShape="1">
            <a:blip r:embed="rId2"/>
            <a:srcRect l="20049" t="329" r="55001" b="89819"/>
            <a:stretch/>
          </p:blipFill>
          <p:spPr bwMode="auto">
            <a:xfrm>
              <a:off x="3124200" y="5949006"/>
              <a:ext cx="1267597" cy="70407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61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3355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4600"/>
            <a:ext cx="8229600" cy="1143000"/>
          </a:xfrm>
        </p:spPr>
        <p:txBody>
          <a:bodyPr/>
          <a:lstStyle/>
          <a:p>
            <a:r>
              <a:rPr lang="bg-BG" dirty="0"/>
              <a:t>Ръководство на потребителя</a:t>
            </a:r>
          </a:p>
        </p:txBody>
      </p:sp>
    </p:spTree>
    <p:extLst>
      <p:ext uri="{BB962C8B-B14F-4D97-AF65-F5344CB8AC3E}">
        <p14:creationId xmlns:p14="http://schemas.microsoft.com/office/powerpoint/2010/main" val="21736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Форма за вход в клиентското приложение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58401" t="29688"/>
          <a:stretch/>
        </p:blipFill>
        <p:spPr bwMode="auto">
          <a:xfrm>
            <a:off x="533400" y="1676400"/>
            <a:ext cx="8077200" cy="4191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021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err="1"/>
              <a:t>Валидации</a:t>
            </a:r>
            <a:r>
              <a:rPr lang="bg-BG" b="1" dirty="0"/>
              <a:t> във формата за вход</a:t>
            </a:r>
            <a:br>
              <a:rPr lang="bg-BG" b="1" dirty="0"/>
            </a:br>
            <a:endParaRPr lang="bg-B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8590" t="29276" r="1" b="38974"/>
          <a:stretch/>
        </p:blipFill>
        <p:spPr bwMode="auto">
          <a:xfrm>
            <a:off x="457200" y="1371600"/>
            <a:ext cx="8229600" cy="20738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58541" t="29688" b="38974"/>
          <a:stretch/>
        </p:blipFill>
        <p:spPr bwMode="auto">
          <a:xfrm>
            <a:off x="531340" y="3746157"/>
            <a:ext cx="8003060" cy="213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742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 за регистрация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43902" b="24380"/>
          <a:stretch/>
        </p:blipFill>
        <p:spPr bwMode="auto">
          <a:xfrm>
            <a:off x="228600" y="1371600"/>
            <a:ext cx="8229600" cy="36460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14837" t="5928" r="64857" b="65364"/>
          <a:stretch/>
        </p:blipFill>
        <p:spPr bwMode="auto">
          <a:xfrm>
            <a:off x="5715000" y="4876800"/>
            <a:ext cx="3268980" cy="15182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255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l="6349" t="3410" r="62034" b="25378"/>
          <a:stretch/>
        </p:blipFill>
        <p:spPr bwMode="auto">
          <a:xfrm>
            <a:off x="304800" y="2209800"/>
            <a:ext cx="3886200" cy="304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990600"/>
            <a:ext cx="439900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bg-BG" dirty="0" smtClean="0"/>
          </a:p>
          <a:p>
            <a:pPr marL="285750" indent="-285750">
              <a:buFont typeface="Arial" pitchFamily="34" charset="0"/>
              <a:buChar char="•"/>
            </a:pPr>
            <a:endParaRPr lang="bg-BG" dirty="0"/>
          </a:p>
          <a:p>
            <a:pPr marL="285750" indent="-285750">
              <a:buFont typeface="Arial" pitchFamily="34" charset="0"/>
              <a:buChar char="•"/>
            </a:pPr>
            <a:endParaRPr lang="bg-BG" dirty="0" smtClean="0"/>
          </a:p>
          <a:p>
            <a:pPr marL="285750" indent="-285750">
              <a:buFont typeface="Arial" pitchFamily="34" charset="0"/>
              <a:buChar char="•"/>
            </a:pPr>
            <a:endParaRPr lang="bg-BG" dirty="0"/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Бързо изпълнение на тестове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Гарантиране на качеството на софтуера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Анализ на постигнатите резултати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Лесен и удобен начин за работа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Бързо откриване на критични проблеми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Лесно инсталиране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Лесно настройване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bg-BG" sz="2000" dirty="0" smtClean="0"/>
              <a:t>Поддържане на различни роли и права</a:t>
            </a:r>
            <a:endParaRPr lang="bg-BG" sz="2000" dirty="0"/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304799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Предназначение на приложението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2182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Форма за промяна на външния вид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r="43861" b="78788"/>
          <a:stretch/>
        </p:blipFill>
        <p:spPr bwMode="auto">
          <a:xfrm>
            <a:off x="440725" y="1600200"/>
            <a:ext cx="8229600" cy="1022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16011" y="2743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bg-BG" b="1" dirty="0"/>
              <a:t>Форма за активиране на потребители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22157" t="15152" r="51065" b="59076"/>
          <a:stretch/>
        </p:blipFill>
        <p:spPr bwMode="auto">
          <a:xfrm>
            <a:off x="533399" y="4343400"/>
            <a:ext cx="6066155" cy="1882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245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Съобщение за успешно одобряване на потребител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22309" t="15151" r="51081" b="54167"/>
          <a:stretch/>
        </p:blipFill>
        <p:spPr bwMode="auto">
          <a:xfrm>
            <a:off x="457200" y="1735446"/>
            <a:ext cx="8229600" cy="31187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/>
          <a:srcRect l="3112" t="9091" r="60541" b="62500"/>
          <a:stretch/>
        </p:blipFill>
        <p:spPr bwMode="auto">
          <a:xfrm>
            <a:off x="533400" y="4953000"/>
            <a:ext cx="5426710" cy="1393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3079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/>
              <a:t>Форма за </a:t>
            </a:r>
            <a:r>
              <a:rPr lang="bg-BG" b="1" dirty="0" err="1"/>
              <a:t>менажиране</a:t>
            </a:r>
            <a:r>
              <a:rPr lang="bg-BG" b="1" dirty="0"/>
              <a:t> на настройките</a:t>
            </a:r>
            <a:br>
              <a:rPr lang="bg-BG" b="1" dirty="0"/>
            </a:br>
            <a:endParaRPr lang="bg-B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974" t="3788" r="56558" b="4924"/>
          <a:stretch/>
        </p:blipFill>
        <p:spPr bwMode="auto">
          <a:xfrm>
            <a:off x="304800" y="1219200"/>
            <a:ext cx="84582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26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Форма за добавяне на нов екип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849" t="3409" r="56559" b="42424"/>
          <a:stretch/>
        </p:blipFill>
        <p:spPr bwMode="auto">
          <a:xfrm>
            <a:off x="457200" y="1905000"/>
            <a:ext cx="8229600" cy="3897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1333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Форма за избиране на проекти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850" t="2652" r="44981" b="4417"/>
          <a:stretch/>
        </p:blipFill>
        <p:spPr bwMode="auto">
          <a:xfrm>
            <a:off x="228600" y="1219200"/>
            <a:ext cx="8686800" cy="510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148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Форма за показване на текущия статус на зареждане на тестовете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726" t="2273" r="44857" b="4167"/>
          <a:stretch/>
        </p:blipFill>
        <p:spPr bwMode="auto">
          <a:xfrm>
            <a:off x="457200" y="1676400"/>
            <a:ext cx="83058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87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Тест Резултати</a:t>
            </a:r>
            <a:endParaRPr lang="bg-BG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6371" t="4167" r="64573" b="10330"/>
          <a:stretch/>
        </p:blipFill>
        <p:spPr bwMode="auto">
          <a:xfrm>
            <a:off x="1178010" y="1219200"/>
            <a:ext cx="6899189" cy="5181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623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Форма показваща всички пускания на тестове за определени екипи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6349" t="3410" r="62034" b="25378"/>
          <a:stretch/>
        </p:blipFill>
        <p:spPr bwMode="auto">
          <a:xfrm>
            <a:off x="914400" y="1524000"/>
            <a:ext cx="7543800" cy="5029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75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	Благодаря за Вниманието!</a:t>
            </a:r>
            <a:br>
              <a:rPr lang="bg-BG" dirty="0" smtClean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8725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362200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bg-BG" b="1" dirty="0"/>
              <a:t>Обзор на съществуващи подобни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42641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Gallio Automation Platform </a:t>
            </a:r>
            <a:endParaRPr lang="bg-BG" dirty="0"/>
          </a:p>
        </p:txBody>
      </p:sp>
      <p:pic>
        <p:nvPicPr>
          <p:cNvPr id="4" name="Content Placeholder 3" descr="icarus.preview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00200"/>
            <a:ext cx="6116166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313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NUnit</a:t>
            </a:r>
            <a:endParaRPr lang="bg-BG" dirty="0"/>
          </a:p>
        </p:txBody>
      </p:sp>
      <p:pic>
        <p:nvPicPr>
          <p:cNvPr id="4" name="Content Placeholder 3" descr="http://4.bp.blogspot.com/-G1JFG3OAIQY/TdGEBJbU6wI/AAAAAAAAob0/BWi_3Eak-H8/s1600/NUnit2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02497"/>
            <a:ext cx="8229600" cy="2521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320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PNUnit Parallel NUnit</a:t>
            </a:r>
            <a:endParaRPr lang="bg-BG" dirty="0"/>
          </a:p>
        </p:txBody>
      </p:sp>
      <p:pic>
        <p:nvPicPr>
          <p:cNvPr id="4" name="Content Placeholder 3" descr="Results of a PNUnit run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2" y="2905919"/>
            <a:ext cx="3990975" cy="1914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77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err="1"/>
              <a:t>Visual</a:t>
            </a:r>
            <a:r>
              <a:rPr lang="bg-BG" b="1" dirty="0"/>
              <a:t> </a:t>
            </a:r>
            <a:r>
              <a:rPr lang="bg-BG" b="1" dirty="0" err="1"/>
              <a:t>Studio</a:t>
            </a:r>
            <a:r>
              <a:rPr lang="bg-BG" b="1" dirty="0"/>
              <a:t> &amp; </a:t>
            </a:r>
            <a:r>
              <a:rPr lang="bg-BG" b="1" dirty="0" err="1"/>
              <a:t>Team</a:t>
            </a:r>
            <a:r>
              <a:rPr lang="bg-BG" b="1" dirty="0"/>
              <a:t> </a:t>
            </a:r>
            <a:r>
              <a:rPr lang="bg-BG" b="1" dirty="0" err="1"/>
              <a:t>Foundation</a:t>
            </a:r>
            <a:r>
              <a:rPr lang="bg-BG" b="1" dirty="0"/>
              <a:t> Server </a:t>
            </a:r>
            <a:r>
              <a:rPr lang="bg-BG" b="1" dirty="0" err="1"/>
              <a:t>Build</a:t>
            </a:r>
            <a:endParaRPr lang="bg-BG" b="1" dirty="0"/>
          </a:p>
        </p:txBody>
      </p:sp>
      <p:pic>
        <p:nvPicPr>
          <p:cNvPr id="4" name="Content Placeholder 3" descr="http://rusteddev.files.wordpress.com/2010/06/build_msbuild_x86_option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2" y="1600200"/>
            <a:ext cx="7733396" cy="4525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10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Bromine 3 RC 1 </a:t>
            </a:r>
            <a:endParaRPr lang="bg-BG" dirty="0"/>
          </a:p>
        </p:txBody>
      </p:sp>
      <p:pic>
        <p:nvPicPr>
          <p:cNvPr id="4" name="Content Placeholder 3" descr="http://www.methodsandtools.com/tools/bromine1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2515394"/>
            <a:ext cx="5238750" cy="269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92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bg-BG" b="1" dirty="0"/>
              <a:t>Описание на използваните технологии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b="1" dirty="0" smtClean="0"/>
          </a:p>
          <a:p>
            <a:endParaRPr lang="bg-BG" b="1" dirty="0"/>
          </a:p>
          <a:p>
            <a:r>
              <a:rPr lang="bg-BG" b="1" dirty="0" smtClean="0"/>
              <a:t>MS </a:t>
            </a:r>
            <a:r>
              <a:rPr lang="bg-BG" b="1" dirty="0"/>
              <a:t>SQL SERVER </a:t>
            </a:r>
          </a:p>
          <a:p>
            <a:r>
              <a:rPr lang="bg-BG" b="1" dirty="0"/>
              <a:t>ADO.NET </a:t>
            </a:r>
            <a:r>
              <a:rPr lang="bg-BG" b="1" dirty="0" err="1"/>
              <a:t>Entity</a:t>
            </a:r>
            <a:r>
              <a:rPr lang="bg-BG" b="1" dirty="0"/>
              <a:t> Framework</a:t>
            </a:r>
          </a:p>
          <a:p>
            <a:r>
              <a:rPr lang="en-US" b="1" dirty="0"/>
              <a:t>Windows Presentation Foundation (WPF)</a:t>
            </a:r>
            <a:endParaRPr lang="bg-BG" b="1" dirty="0"/>
          </a:p>
          <a:p>
            <a:r>
              <a:rPr lang="bg-BG" b="1" dirty="0"/>
              <a:t>MSBuild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4266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1701</TotalTime>
  <Words>204</Words>
  <Application>Microsoft Office PowerPoint</Application>
  <PresentationFormat>On-screen Show (4:3)</PresentationFormat>
  <Paragraphs>58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Обзор на съществуващи подобни приложения</vt:lpstr>
      <vt:lpstr>The Gallio Automation Platform </vt:lpstr>
      <vt:lpstr>NUnit</vt:lpstr>
      <vt:lpstr>PNUnit Parallel NUnit</vt:lpstr>
      <vt:lpstr>Visual Studio &amp; Team Foundation Server Build</vt:lpstr>
      <vt:lpstr>Bromine 3 RC 1 </vt:lpstr>
      <vt:lpstr>Описание на използваните технологии</vt:lpstr>
      <vt:lpstr>Многослойна архитектура </vt:lpstr>
      <vt:lpstr>View Model Viewmodel (VMVM) архитектура</vt:lpstr>
      <vt:lpstr>Use Case диаграма </vt:lpstr>
      <vt:lpstr>Проектиране на базата данни</vt:lpstr>
      <vt:lpstr>PowerPoint Presentation</vt:lpstr>
      <vt:lpstr>Demo</vt:lpstr>
      <vt:lpstr>Ръководство на потребителя</vt:lpstr>
      <vt:lpstr>Форма за вход в клиентското приложение</vt:lpstr>
      <vt:lpstr>Валидации във формата за вход </vt:lpstr>
      <vt:lpstr>Форма за регистрация</vt:lpstr>
      <vt:lpstr>Форма за промяна на външния вид</vt:lpstr>
      <vt:lpstr>Съобщение за успешно одобряване на потребител</vt:lpstr>
      <vt:lpstr>Форма за менажиране на настройките </vt:lpstr>
      <vt:lpstr>Форма за добавяне на нов екип</vt:lpstr>
      <vt:lpstr>Форма за избиране на проекти</vt:lpstr>
      <vt:lpstr>Форма за показване на текущия статус на зареждане на тестовете</vt:lpstr>
      <vt:lpstr>Тест Резултати</vt:lpstr>
      <vt:lpstr>Форма показваща всички пускания на тестове за определени екипи</vt:lpstr>
      <vt:lpstr> Благодаря за Вниманието!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aangelov</dc:creator>
  <cp:lastModifiedBy>aangelov</cp:lastModifiedBy>
  <cp:revision>12</cp:revision>
  <dcterms:created xsi:type="dcterms:W3CDTF">2013-06-27T18:42:15Z</dcterms:created>
  <dcterms:modified xsi:type="dcterms:W3CDTF">2013-07-02T06:55:38Z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